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5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1" r:id="rId17"/>
    <p:sldId id="282" r:id="rId18"/>
    <p:sldId id="283" r:id="rId19"/>
    <p:sldId id="284" r:id="rId20"/>
    <p:sldId id="285" r:id="rId21"/>
    <p:sldId id="286" r:id="rId22"/>
    <p:sldId id="287" r:id="rId23"/>
    <p:sldId id="266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나눔명조" panose="02020603020101020101" pitchFamily="18" charset="-127"/>
      <p:regular r:id="rId34"/>
      <p:bold r:id="rId35"/>
    </p:embeddedFont>
    <p:embeddedFont>
      <p:font typeface="나눔명조 ExtraBold" panose="02020603020101020101" pitchFamily="18" charset="-127"/>
      <p:bold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BE0"/>
    <a:srgbClr val="AFB0D1"/>
    <a:srgbClr val="9495C2"/>
    <a:srgbClr val="AAABCE"/>
    <a:srgbClr val="6A6CAA"/>
    <a:srgbClr val="262742"/>
    <a:srgbClr val="E6E6E6"/>
    <a:srgbClr val="6F70AD"/>
    <a:srgbClr val="BFC0DB"/>
    <a:srgbClr val="212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47619" autoAdjust="0"/>
  </p:normalViewPr>
  <p:slideViewPr>
    <p:cSldViewPr snapToGrid="0" showGuides="1">
      <p:cViewPr varScale="1">
        <p:scale>
          <a:sx n="41" d="100"/>
          <a:sy n="41" d="100"/>
        </p:scale>
        <p:origin x="163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17:58:13.462" v="7397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17:58:13.462" v="7397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17:58:06.619" v="738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17:58:10.299" v="7392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17:58:13.462" v="739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17:10:42.499" v="4187" actId="164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17:15:31.380" v="4421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17:15:27.026" v="4419" actId="14100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17:15:31.380" v="4421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17:46:01.107" v="5183" actId="20577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modAnim">
        <pc:chgData name="성진 허" userId="d11e3a3bd2671329" providerId="LiveId" clId="{409A6807-AFC0-4FCC-A218-C2D5EA7C606E}" dt="2019-04-14T17:21:49.538" v="4535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17:21:24.196" v="4530" actId="478"/>
          <ac:spMkLst>
            <pc:docMk/>
            <pc:sldMk cId="271545813" sldId="283"/>
            <ac:spMk id="2" creationId="{447813D0-491E-4F51-B5F6-236CE85ED9D0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17:17:53.125" v="4476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</pc:sldChg>
      <pc:sldChg chg="delSp add modTransition">
        <pc:chgData name="성진 허" userId="d11e3a3bd2671329" providerId="LiveId" clId="{409A6807-AFC0-4FCC-A218-C2D5EA7C606E}" dt="2019-04-14T17:22:05.409" v="4539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</pc:sldChg>
      <pc:sldChg chg="delSp add modTransition">
        <pc:chgData name="성진 허" userId="d11e3a3bd2671329" providerId="LiveId" clId="{409A6807-AFC0-4FCC-A218-C2D5EA7C606E}" dt="2019-04-14T17:22:05.409" v="4539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modTransition">
        <pc:chgData name="성진 허" userId="d11e3a3bd2671329" providerId="LiveId" clId="{409A6807-AFC0-4FCC-A218-C2D5EA7C606E}" dt="2019-04-14T17:22:05.409" v="4539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modTransition">
        <pc:chgData name="성진 허" userId="d11e3a3bd2671329" providerId="LiveId" clId="{409A6807-AFC0-4FCC-A218-C2D5EA7C606E}" dt="2019-04-14T17:22:05.409" v="4539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3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53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46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4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딥러닝입니다</a:t>
            </a:r>
            <a:endParaRPr lang="en-US" altLang="ko-KR" dirty="0"/>
          </a:p>
          <a:p>
            <a:r>
              <a:rPr lang="ko-KR" altLang="en-US" dirty="0"/>
              <a:t>개발자들의 사랑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ko-KR" altLang="en-US" dirty="0"/>
              <a:t>를 기반으로 제작할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B346A5F-3FDD-4907-A595-BFF3DECE3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7" y="2479141"/>
            <a:ext cx="1738349" cy="173834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473056" y="4240942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36835"/>
            <a:ext cx="2302806" cy="1663089"/>
            <a:chOff x="9352901" y="2458551"/>
            <a:chExt cx="2302806" cy="166308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349" y="245855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7813D0-491E-4F51-B5F6-236CE85ED9D0}"/>
              </a:ext>
            </a:extLst>
          </p:cNvPr>
          <p:cNvSpPr/>
          <p:nvPr/>
        </p:nvSpPr>
        <p:spPr>
          <a:xfrm>
            <a:off x="659758" y="1691640"/>
            <a:ext cx="2155546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3045E9-0258-4C35-B6A9-8F5AD974462B}"/>
              </a:ext>
            </a:extLst>
          </p:cNvPr>
          <p:cNvSpPr/>
          <p:nvPr/>
        </p:nvSpPr>
        <p:spPr>
          <a:xfrm>
            <a:off x="2815304" y="1691640"/>
            <a:ext cx="2155546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D06494-6266-4B6E-8CC4-F5282AFB47A3}"/>
              </a:ext>
            </a:extLst>
          </p:cNvPr>
          <p:cNvSpPr/>
          <p:nvPr/>
        </p:nvSpPr>
        <p:spPr>
          <a:xfrm>
            <a:off x="4967146" y="1691640"/>
            <a:ext cx="2160949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DC1C2D-7E87-4DBF-A0C5-5EF73D69F24D}"/>
              </a:ext>
            </a:extLst>
          </p:cNvPr>
          <p:cNvSpPr/>
          <p:nvPr/>
        </p:nvSpPr>
        <p:spPr>
          <a:xfrm>
            <a:off x="7126396" y="1691640"/>
            <a:ext cx="2155546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8F9770-124A-4873-BCBD-E10FE004439E}"/>
              </a:ext>
            </a:extLst>
          </p:cNvPr>
          <p:cNvSpPr/>
          <p:nvPr/>
        </p:nvSpPr>
        <p:spPr>
          <a:xfrm>
            <a:off x="9280242" y="1691640"/>
            <a:ext cx="2155546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1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50CAC-310F-4C52-8173-261D3BD7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8" y="2611488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6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4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0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3999201" y="3750521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705473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했을까요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5156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D4387CB-1128-49C1-A255-B18E8637F7FD}"/>
              </a:ext>
            </a:extLst>
          </p:cNvPr>
          <p:cNvGrpSpPr/>
          <p:nvPr/>
        </p:nvGrpSpPr>
        <p:grpSpPr>
          <a:xfrm>
            <a:off x="4553314" y="2035627"/>
            <a:ext cx="3349713" cy="2360263"/>
            <a:chOff x="1807475" y="4125737"/>
            <a:chExt cx="2183702" cy="16171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6AB2727-AA63-4826-AD0B-2DEBB0AC564D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DC18733F-CCE1-4A61-AC00-5C50AF6E9E2D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6002E16-F4F8-4BA6-BFA3-6ACD37D18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0AB319-12CE-4AD6-8E63-20DC9B0CF162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306218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2044</TotalTime>
  <Words>627</Words>
  <Application>Microsoft Office PowerPoint</Application>
  <PresentationFormat>와이드스크린</PresentationFormat>
  <Paragraphs>207</Paragraphs>
  <Slides>23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나눔명조</vt:lpstr>
      <vt:lpstr>Calibri Light</vt:lpstr>
      <vt:lpstr>맑은 고딕</vt:lpstr>
      <vt:lpstr>나눔명조 ExtraBold</vt:lpstr>
      <vt:lpstr>나눔바른고딕</vt:lpstr>
      <vt:lpstr>Calibri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76</cp:revision>
  <dcterms:created xsi:type="dcterms:W3CDTF">2019-03-30T12:26:02Z</dcterms:created>
  <dcterms:modified xsi:type="dcterms:W3CDTF">2019-04-14T17:58:17Z</dcterms:modified>
</cp:coreProperties>
</file>